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E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AAC51E-A9BE-1215-EB0E-C5F8B03D06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D86FF8D-C137-185A-EEB1-5C2712B60D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07FB10-8C46-3E20-E38A-62F631765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8AA45-4981-46DE-A180-01055D81466C}" type="datetimeFigureOut">
              <a:rPr lang="es-CO" smtClean="0"/>
              <a:t>5/03/2025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68DA13-0C6E-4B33-97D4-176EC1A49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F39D5B0-085A-8496-D4A4-39A9D1725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C2CD5-84E6-47FF-95CE-8C0B51D8CAE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91863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A137D9-F2E6-F787-628F-D75898AC9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44DE163-3C25-5086-5DE5-82FC3C4B74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B9DEF15-6099-772C-BC7E-30C4F38C8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8AA45-4981-46DE-A180-01055D81466C}" type="datetimeFigureOut">
              <a:rPr lang="es-CO" smtClean="0"/>
              <a:t>5/03/2025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0520B20-060D-8E17-AC91-7A184275D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87318A-D60E-6F01-E624-079CDD2B6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C2CD5-84E6-47FF-95CE-8C0B51D8CAE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20612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C673CA2-5D66-1C00-0DD5-D2D748D144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3B250F7-83D6-716C-999F-F346876048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2C1AF80-2C65-00B8-2745-68AD1D632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8AA45-4981-46DE-A180-01055D81466C}" type="datetimeFigureOut">
              <a:rPr lang="es-CO" smtClean="0"/>
              <a:t>5/03/2025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FDACF8-555C-A122-9605-4D69F23AA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7F7E100-F200-A866-BD60-02ECDB435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C2CD5-84E6-47FF-95CE-8C0B51D8CAE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45524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Patrón de fondo&#10;&#10;Descripción generada automáticamente">
            <a:extLst>
              <a:ext uri="{FF2B5EF4-FFF2-40B4-BE49-F238E27FC236}">
                <a16:creationId xmlns:a16="http://schemas.microsoft.com/office/drawing/2014/main" id="{B2B4D3BF-52DE-B57C-36A6-047E67C0A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0FAAFE4-455F-E09D-5B77-EBCACDC80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72514" y="6384897"/>
            <a:ext cx="519485" cy="473103"/>
          </a:xfrm>
        </p:spPr>
        <p:txBody>
          <a:bodyPr/>
          <a:lstStyle>
            <a:lvl1pPr algn="l">
              <a:defRPr sz="1300">
                <a:solidFill>
                  <a:srgbClr val="BBBCBC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C6CB2FDD-A19C-4D86-B2C0-4DADE438A25B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97284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96ABA0-7B6A-69FA-358B-E3F2F8A9C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7A753C6-E93F-8B54-0AD4-570C84BB02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37ABB5A-1D6C-5990-4888-5D0F4EC09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8AA45-4981-46DE-A180-01055D81466C}" type="datetimeFigureOut">
              <a:rPr lang="es-CO" smtClean="0"/>
              <a:t>5/03/2025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A96FD10-0725-EBFD-6600-0E5167403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674095B-029C-65B5-E0E4-2A75864C1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C2CD5-84E6-47FF-95CE-8C0B51D8CAE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50688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7E8B9D-877A-F118-64BE-B32DFBBD5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C1207DF-96CA-AF38-1567-857A36BF7F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41890B9-1199-472A-CD17-33FB91CD4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8AA45-4981-46DE-A180-01055D81466C}" type="datetimeFigureOut">
              <a:rPr lang="es-CO" smtClean="0"/>
              <a:t>5/03/2025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812D9F-9E61-8317-2893-7F6EE7AD7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BFF2F10-7557-0EF6-9B28-F67CDC968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C2CD5-84E6-47FF-95CE-8C0B51D8CAE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77976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793275-AB3B-6088-6846-00E7BF010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D225363-C111-DEC3-06B0-017C85E2E6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9837272-A2D4-F448-F6CE-905BCE3437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5C9CFD1-C8AE-0D65-36D9-DD56A7CFB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8AA45-4981-46DE-A180-01055D81466C}" type="datetimeFigureOut">
              <a:rPr lang="es-CO" smtClean="0"/>
              <a:t>5/03/2025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3744562-1812-4EEB-B2A8-0D6944B66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6C6ADBA-6365-F55C-7BD9-D20F83952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C2CD5-84E6-47FF-95CE-8C0B51D8CAE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6436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B400CB-E87F-6A3A-3EF3-4C9863426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65FBDB3-24F2-7E52-757A-373D30985C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C60E0B5-49C2-8251-8C68-F6E407DAAA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DD70841-F9EA-DE48-5232-5E325D7E99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8273CF2-D1EB-10EF-4487-8CE0782EBD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604A852-38E5-9455-2562-9D46E35DF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8AA45-4981-46DE-A180-01055D81466C}" type="datetimeFigureOut">
              <a:rPr lang="es-CO" smtClean="0"/>
              <a:t>5/03/2025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F7C8CC0-8796-8975-DB68-EFB328504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04497BD-CA51-93AD-46A7-1AA49B3F0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C2CD5-84E6-47FF-95CE-8C0B51D8CAE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39492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D694B3-1CEF-242F-72FF-D664DC84D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C282170-6825-CA62-3A0A-28C0AD422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8AA45-4981-46DE-A180-01055D81466C}" type="datetimeFigureOut">
              <a:rPr lang="es-CO" smtClean="0"/>
              <a:t>5/03/2025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5FE36C4-838B-057F-CD63-47E3AA541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A3F1E1C-3677-3357-53B4-52C1B95F4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C2CD5-84E6-47FF-95CE-8C0B51D8CAE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71236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0D9A8DD-204F-449F-E3DD-CE3B56F78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8AA45-4981-46DE-A180-01055D81466C}" type="datetimeFigureOut">
              <a:rPr lang="es-CO" smtClean="0"/>
              <a:t>5/03/2025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2D68BDF-EA2D-2E29-441F-DCAD49929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C86509E-F5CD-6E4E-6556-897293836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C2CD5-84E6-47FF-95CE-8C0B51D8CAE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94465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9C7427-9818-277E-A841-40F5057D4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A5421F2-E860-529A-0952-EEB031039E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86D159F-3F55-60E0-7EC2-EC484C2682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B70897B-0E7C-F286-2AE7-EAB7923E5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8AA45-4981-46DE-A180-01055D81466C}" type="datetimeFigureOut">
              <a:rPr lang="es-CO" smtClean="0"/>
              <a:t>5/03/2025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AC95B6E-D061-12E4-4103-19B0812E7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6DC52C3-E97D-E01C-2AAF-C7B99E33A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C2CD5-84E6-47FF-95CE-8C0B51D8CAE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3615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4BB064-6E31-9A3D-6A44-6701B7BF7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DD1903F4-46B6-3813-6B57-DDE96BBA6B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C20DF38-EB90-A096-2436-D8B1DB64DE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7B32298-FDFD-D879-5823-DE8D4443E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8AA45-4981-46DE-A180-01055D81466C}" type="datetimeFigureOut">
              <a:rPr lang="es-CO" smtClean="0"/>
              <a:t>5/03/2025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8B92898-B73D-17E2-AA05-0DFC129B6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7896123-ABF0-C32A-A146-76114CF19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C2CD5-84E6-47FF-95CE-8C0B51D8CAE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84004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04FA96C-F6C2-AB89-7833-4958DFE60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ED309C8-B4F5-A15F-8194-87A9ADE02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B823F94-F518-D9B5-90AE-F91F8A37C2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08AA45-4981-46DE-A180-01055D81466C}" type="datetimeFigureOut">
              <a:rPr lang="es-CO" smtClean="0"/>
              <a:t>5/03/2025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7DFE689-DF3A-C438-E35B-0C5C41CFB7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D13BE1-4BBA-646C-CF09-04E3ED3FC9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0C2CD5-84E6-47FF-95CE-8C0B51D8CAE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7031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40A0BC-4391-AD2C-FC49-DE22B204E7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1544" y="848043"/>
            <a:ext cx="11868912" cy="1655762"/>
          </a:xfrm>
        </p:spPr>
        <p:txBody>
          <a:bodyPr>
            <a:normAutofit fontScale="90000"/>
          </a:bodyPr>
          <a:lstStyle/>
          <a:p>
            <a:pPr algn="r"/>
            <a:r>
              <a:rPr lang="es-ES" dirty="0"/>
              <a:t>RECOMENDACIONES ORGANIZACIÓN DE EVENTOS/COMITÉS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BA57438-648D-FBF6-0BEA-2FD898DFCB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1544" y="5055934"/>
            <a:ext cx="9144000" cy="165576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s-ES" sz="2100" b="1" dirty="0"/>
              <a:t>CONTENIDO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ES" sz="1900" dirty="0"/>
              <a:t>Crear eventos con link de registros en </a:t>
            </a:r>
            <a:r>
              <a:rPr lang="es-ES" sz="1900" dirty="0" err="1"/>
              <a:t>Teams</a:t>
            </a:r>
            <a:r>
              <a:rPr lang="es-ES" sz="1900" dirty="0"/>
              <a:t>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ES" sz="1900" dirty="0"/>
              <a:t>Difusión de eventos.</a:t>
            </a:r>
          </a:p>
          <a:p>
            <a:pPr marL="800100" lvl="1" indent="-342900" algn="l">
              <a:buFont typeface="Courier New" panose="02070309020205020404" pitchFamily="49" charset="0"/>
              <a:buChar char="o"/>
            </a:pPr>
            <a:r>
              <a:rPr lang="es-ES" sz="1900" dirty="0"/>
              <a:t>Difusión WhatsApp Business.</a:t>
            </a:r>
          </a:p>
          <a:p>
            <a:pPr marL="800100" lvl="1" indent="-342900" algn="l">
              <a:buFont typeface="Courier New" panose="02070309020205020404" pitchFamily="49" charset="0"/>
              <a:buChar char="o"/>
            </a:pPr>
            <a:r>
              <a:rPr lang="es-ES" sz="1900" dirty="0"/>
              <a:t>Apoyo en equipo Comercial: Estados y mensajes por Plan Padrinos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s-ES" dirty="0"/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es-ES" dirty="0"/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es-CO" dirty="0"/>
          </a:p>
        </p:txBody>
      </p:sp>
      <p:sp>
        <p:nvSpPr>
          <p:cNvPr id="4" name="Subtítulo 2">
            <a:extLst>
              <a:ext uri="{FF2B5EF4-FFF2-40B4-BE49-F238E27FC236}">
                <a16:creationId xmlns:a16="http://schemas.microsoft.com/office/drawing/2014/main" id="{E274B250-D985-395C-CEC1-FA27D92C4122}"/>
              </a:ext>
            </a:extLst>
          </p:cNvPr>
          <p:cNvSpPr txBox="1">
            <a:spLocks/>
          </p:cNvSpPr>
          <p:nvPr/>
        </p:nvSpPr>
        <p:spPr>
          <a:xfrm>
            <a:off x="161544" y="3251518"/>
            <a:ext cx="11606784" cy="1655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S" b="1" dirty="0"/>
              <a:t>OBJETIVOS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ES" sz="2300" dirty="0"/>
              <a:t>Compartir experiencia en la </a:t>
            </a:r>
            <a:r>
              <a:rPr lang="es-ES" sz="2300" b="1" dirty="0"/>
              <a:t>organización de eventos.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ES" sz="2300" dirty="0"/>
              <a:t>Captar de nuevos participantes, </a:t>
            </a:r>
            <a:r>
              <a:rPr lang="es-ES" sz="2300" b="1" dirty="0"/>
              <a:t>hacer más visibles</a:t>
            </a:r>
            <a:r>
              <a:rPr lang="es-ES" sz="2300" dirty="0"/>
              <a:t> los comités frente a los afiliados.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ES" sz="2300" b="1" dirty="0"/>
              <a:t>Facilitar la identificación</a:t>
            </a:r>
            <a:r>
              <a:rPr lang="es-ES" sz="2300" dirty="0"/>
              <a:t> de  los participantes.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ES" sz="2300" dirty="0"/>
              <a:t>Crear cultura de registro entre los afiliados. </a:t>
            </a:r>
            <a:endParaRPr lang="es-ES" dirty="0"/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es-ES" dirty="0"/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21016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095E02-9681-8C3D-6D0E-958589C8D47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577167" y="250856"/>
            <a:ext cx="10768612" cy="482754"/>
          </a:xfrm>
        </p:spPr>
        <p:txBody>
          <a:bodyPr>
            <a:noAutofit/>
          </a:bodyPr>
          <a:lstStyle/>
          <a:p>
            <a:r>
              <a:rPr lang="es-ES" sz="2300" b="1" dirty="0">
                <a:solidFill>
                  <a:srgbClr val="003D4C"/>
                </a:solidFill>
                <a:latin typeface="Montserrat" pitchFamily="2" charset="0"/>
              </a:rPr>
              <a:t>1. Crear eventos con link de registros en </a:t>
            </a:r>
            <a:r>
              <a:rPr lang="es-ES" sz="2300" b="1" dirty="0" err="1">
                <a:solidFill>
                  <a:srgbClr val="003D4C"/>
                </a:solidFill>
                <a:latin typeface="Montserrat" pitchFamily="2" charset="0"/>
              </a:rPr>
              <a:t>Teams</a:t>
            </a:r>
            <a:r>
              <a:rPr lang="es-ES" sz="2300" b="1" dirty="0">
                <a:solidFill>
                  <a:srgbClr val="003D4C"/>
                </a:solidFill>
                <a:latin typeface="Montserrat" pitchFamily="2" charset="0"/>
              </a:rPr>
              <a:t>.</a:t>
            </a:r>
            <a:endParaRPr lang="es-CO" sz="2300" b="1" dirty="0">
              <a:solidFill>
                <a:srgbClr val="003D4C"/>
              </a:solidFill>
              <a:latin typeface="Montserrat" pitchFamily="2" charset="0"/>
            </a:endParaRP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EAD6C4-D28B-940F-555A-94D8D93CD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2FDD-A19C-4D86-B2C0-4DADE438A25B}" type="slidenum">
              <a:rPr lang="es-CO" smtClean="0"/>
              <a:t>2</a:t>
            </a:fld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81FE142-6A4D-A6F4-8666-10825B46E64A}"/>
              </a:ext>
            </a:extLst>
          </p:cNvPr>
          <p:cNvSpPr txBox="1"/>
          <p:nvPr/>
        </p:nvSpPr>
        <p:spPr>
          <a:xfrm rot="16200000">
            <a:off x="-2442412" y="2663184"/>
            <a:ext cx="532998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300" b="1" dirty="0">
                <a:solidFill>
                  <a:srgbClr val="DBE2E9"/>
                </a:solidFill>
                <a:latin typeface="Montserrat" pitchFamily="2" charset="0"/>
              </a:rPr>
              <a:t>1. Crear eventos con link de registros en </a:t>
            </a:r>
            <a:r>
              <a:rPr lang="es-ES" sz="1300" b="1" dirty="0" err="1">
                <a:solidFill>
                  <a:srgbClr val="DBE2E9"/>
                </a:solidFill>
                <a:latin typeface="Montserrat" pitchFamily="2" charset="0"/>
              </a:rPr>
              <a:t>Teams</a:t>
            </a:r>
            <a:r>
              <a:rPr lang="es-ES" sz="1300" b="1" dirty="0">
                <a:solidFill>
                  <a:srgbClr val="DBE2E9"/>
                </a:solidFill>
                <a:latin typeface="Montserrat" pitchFamily="2" charset="0"/>
              </a:rPr>
              <a:t>.</a:t>
            </a:r>
            <a:endParaRPr lang="es-CO" sz="1300" b="1" dirty="0">
              <a:solidFill>
                <a:srgbClr val="DBE2E9"/>
              </a:solidFill>
              <a:latin typeface="Montserrat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47F91B8-B427-76F1-487A-0EBA9BE0952F}"/>
              </a:ext>
            </a:extLst>
          </p:cNvPr>
          <p:cNvSpPr txBox="1"/>
          <p:nvPr/>
        </p:nvSpPr>
        <p:spPr>
          <a:xfrm>
            <a:off x="577167" y="1443789"/>
            <a:ext cx="5979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1. En </a:t>
            </a:r>
            <a:r>
              <a:rPr lang="es-ES" sz="1400" dirty="0" err="1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Teams</a:t>
            </a:r>
            <a:r>
              <a:rPr lang="es-ES" sz="1400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Calendario &gt; Nuevo evento &gt; </a:t>
            </a:r>
            <a:r>
              <a:rPr lang="es-ES" sz="1400" dirty="0" err="1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Webinar</a:t>
            </a:r>
            <a:r>
              <a:rPr lang="es-ES" sz="1400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es-CO" sz="1400" dirty="0">
              <a:solidFill>
                <a:srgbClr val="4B4F54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23" name="Grupo 22">
            <a:extLst>
              <a:ext uri="{FF2B5EF4-FFF2-40B4-BE49-F238E27FC236}">
                <a16:creationId xmlns:a16="http://schemas.microsoft.com/office/drawing/2014/main" id="{C308C36A-4CE2-DA96-D623-2F7010F92045}"/>
              </a:ext>
            </a:extLst>
          </p:cNvPr>
          <p:cNvGrpSpPr/>
          <p:nvPr/>
        </p:nvGrpSpPr>
        <p:grpSpPr>
          <a:xfrm>
            <a:off x="4962144" y="726989"/>
            <a:ext cx="1274064" cy="1672817"/>
            <a:chOff x="6096000" y="772356"/>
            <a:chExt cx="1274064" cy="1672817"/>
          </a:xfrm>
        </p:grpSpPr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724FBF47-3FB6-93D0-17AC-3B791982F3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0" y="772356"/>
              <a:ext cx="1274064" cy="1672817"/>
            </a:xfrm>
            <a:prstGeom prst="rect">
              <a:avLst/>
            </a:prstGeom>
          </p:spPr>
        </p:pic>
        <p:sp>
          <p:nvSpPr>
            <p:cNvPr id="13" name="Rectángulo 12">
              <a:extLst>
                <a:ext uri="{FF2B5EF4-FFF2-40B4-BE49-F238E27FC236}">
                  <a16:creationId xmlns:a16="http://schemas.microsoft.com/office/drawing/2014/main" id="{F016A846-D4EE-F4A0-0F09-38D9A3A6B34A}"/>
                </a:ext>
              </a:extLst>
            </p:cNvPr>
            <p:cNvSpPr/>
            <p:nvPr/>
          </p:nvSpPr>
          <p:spPr>
            <a:xfrm>
              <a:off x="6096000" y="1502735"/>
              <a:ext cx="1274064" cy="307777"/>
            </a:xfrm>
            <a:prstGeom prst="rect">
              <a:avLst/>
            </a:prstGeom>
            <a:noFill/>
            <a:ln w="19050">
              <a:solidFill>
                <a:srgbClr val="003E4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14" name="CuadroTexto 13">
            <a:extLst>
              <a:ext uri="{FF2B5EF4-FFF2-40B4-BE49-F238E27FC236}">
                <a16:creationId xmlns:a16="http://schemas.microsoft.com/office/drawing/2014/main" id="{6537C966-682B-5468-ACD2-B906276936DB}"/>
              </a:ext>
            </a:extLst>
          </p:cNvPr>
          <p:cNvSpPr txBox="1"/>
          <p:nvPr/>
        </p:nvSpPr>
        <p:spPr>
          <a:xfrm>
            <a:off x="577166" y="2373688"/>
            <a:ext cx="59790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2. Configurar &gt; Detalles: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ES" sz="1400" b="1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Titulo de evento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ES" sz="1400" b="1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Fecha y hora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ES" sz="1400" b="1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Descripción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ES" sz="1400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Invitar </a:t>
            </a:r>
            <a:r>
              <a:rPr lang="es-ES" sz="1400" b="1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Coorganizadores </a:t>
            </a:r>
            <a:r>
              <a:rPr lang="es-ES" sz="1400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(persona que administran el evento, acceso a registro y grabación). 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ES" sz="1400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Invitar </a:t>
            </a:r>
            <a:r>
              <a:rPr lang="es-ES" sz="1400" b="1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Moderadores </a:t>
            </a:r>
            <a:r>
              <a:rPr lang="es-ES" sz="1400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(personas con permisos para proyectar, abrir micrófono y cámara).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ES" sz="1400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Definir restricciones acceso al evento &gt; </a:t>
            </a:r>
            <a:r>
              <a:rPr lang="es-ES" sz="1400" b="1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Público</a:t>
            </a:r>
            <a:r>
              <a:rPr lang="es-ES" sz="1400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ES" sz="1400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Experiencia de cliente &gt; </a:t>
            </a:r>
            <a:r>
              <a:rPr lang="es-ES" sz="1400" b="1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micrófonos/cámaras habilitadas. 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6C084F5D-78DE-CF65-0E55-5C3DD7083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807" y="775903"/>
            <a:ext cx="4977384" cy="2468431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DBD6FE88-0867-5568-EAB6-A90786AC83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4808" y="3401103"/>
            <a:ext cx="4977384" cy="649224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1C4A4A29-DD84-85AF-0222-8F4A3E894F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4807" y="4203624"/>
            <a:ext cx="2573298" cy="1740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820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6762EF-1985-E22E-2A12-22154FB6E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1843ED-41F2-8CE1-ABC4-A92DE0382AE2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577167" y="250856"/>
            <a:ext cx="10768612" cy="482754"/>
          </a:xfrm>
        </p:spPr>
        <p:txBody>
          <a:bodyPr>
            <a:noAutofit/>
          </a:bodyPr>
          <a:lstStyle/>
          <a:p>
            <a:r>
              <a:rPr lang="es-ES" sz="2300" b="1" dirty="0">
                <a:solidFill>
                  <a:srgbClr val="003D4C"/>
                </a:solidFill>
                <a:latin typeface="Montserrat" pitchFamily="2" charset="0"/>
              </a:rPr>
              <a:t>1. Crear eventos con link de registros en </a:t>
            </a:r>
            <a:r>
              <a:rPr lang="es-ES" sz="2300" b="1" dirty="0" err="1">
                <a:solidFill>
                  <a:srgbClr val="003D4C"/>
                </a:solidFill>
                <a:latin typeface="Montserrat" pitchFamily="2" charset="0"/>
              </a:rPr>
              <a:t>Teams</a:t>
            </a:r>
            <a:r>
              <a:rPr lang="es-ES" sz="2300" b="1" dirty="0">
                <a:solidFill>
                  <a:srgbClr val="003D4C"/>
                </a:solidFill>
                <a:latin typeface="Montserrat" pitchFamily="2" charset="0"/>
              </a:rPr>
              <a:t>.</a:t>
            </a:r>
            <a:endParaRPr lang="es-CO" sz="2300" b="1" dirty="0">
              <a:solidFill>
                <a:srgbClr val="003D4C"/>
              </a:solidFill>
              <a:latin typeface="Montserrat" pitchFamily="2" charset="0"/>
            </a:endParaRP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B3AF9EE-4E5F-358E-1685-92B68EE20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2FDD-A19C-4D86-B2C0-4DADE438A25B}" type="slidenum">
              <a:rPr lang="es-CO" smtClean="0"/>
              <a:t>3</a:t>
            </a:fld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D1C9605-FF0D-8C9E-0B0A-B916701BD2EE}"/>
              </a:ext>
            </a:extLst>
          </p:cNvPr>
          <p:cNvSpPr txBox="1"/>
          <p:nvPr/>
        </p:nvSpPr>
        <p:spPr>
          <a:xfrm rot="16200000">
            <a:off x="-2442412" y="2663184"/>
            <a:ext cx="532998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300" b="1" dirty="0">
                <a:solidFill>
                  <a:srgbClr val="DBE2E9"/>
                </a:solidFill>
                <a:latin typeface="Montserrat" pitchFamily="2" charset="0"/>
              </a:rPr>
              <a:t>1. Crear eventos con link de registros en </a:t>
            </a:r>
            <a:r>
              <a:rPr lang="es-ES" sz="1300" b="1" dirty="0" err="1">
                <a:solidFill>
                  <a:srgbClr val="DBE2E9"/>
                </a:solidFill>
                <a:latin typeface="Montserrat" pitchFamily="2" charset="0"/>
              </a:rPr>
              <a:t>Teams</a:t>
            </a:r>
            <a:r>
              <a:rPr lang="es-ES" sz="1300" b="1" dirty="0">
                <a:solidFill>
                  <a:srgbClr val="DBE2E9"/>
                </a:solidFill>
                <a:latin typeface="Montserrat" pitchFamily="2" charset="0"/>
              </a:rPr>
              <a:t>.</a:t>
            </a:r>
            <a:endParaRPr lang="es-CO" sz="1300" b="1" dirty="0">
              <a:solidFill>
                <a:srgbClr val="DBE2E9"/>
              </a:solidFill>
              <a:latin typeface="Montserrat" pitchFamily="2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34AAB1F-8A7B-2D23-9D53-BB813A4873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4183" y="733610"/>
            <a:ext cx="5000104" cy="1638113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B0B6402C-36A8-A0FB-CD50-DE1B86E1AD3F}"/>
              </a:ext>
            </a:extLst>
          </p:cNvPr>
          <p:cNvSpPr/>
          <p:nvPr/>
        </p:nvSpPr>
        <p:spPr>
          <a:xfrm>
            <a:off x="4924183" y="1994331"/>
            <a:ext cx="1274064" cy="307777"/>
          </a:xfrm>
          <a:prstGeom prst="rect">
            <a:avLst/>
          </a:prstGeom>
          <a:noFill/>
          <a:ln w="19050">
            <a:solidFill>
              <a:srgbClr val="003E4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96C6B575-1CF8-3621-DF25-618DB262DF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4182" y="2439214"/>
            <a:ext cx="3293204" cy="2386460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08B41C96-088C-4A46-9E97-5EAB7329F3FC}"/>
              </a:ext>
            </a:extLst>
          </p:cNvPr>
          <p:cNvSpPr/>
          <p:nvPr/>
        </p:nvSpPr>
        <p:spPr>
          <a:xfrm>
            <a:off x="6866935" y="3063057"/>
            <a:ext cx="1274064" cy="307777"/>
          </a:xfrm>
          <a:prstGeom prst="rect">
            <a:avLst/>
          </a:prstGeom>
          <a:noFill/>
          <a:ln w="19050">
            <a:solidFill>
              <a:srgbClr val="003E4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0A79DA4F-D185-3B16-D737-F473C81A49E6}"/>
              </a:ext>
            </a:extLst>
          </p:cNvPr>
          <p:cNvSpPr txBox="1"/>
          <p:nvPr/>
        </p:nvSpPr>
        <p:spPr>
          <a:xfrm>
            <a:off x="577166" y="1443789"/>
            <a:ext cx="413862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2. Opciones de reunión: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ES" sz="1400" b="1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Seguridad: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Habilitar ingreso según convenga.</a:t>
            </a:r>
            <a:endParaRPr lang="es-ES" sz="1400" b="1" dirty="0">
              <a:solidFill>
                <a:srgbClr val="4B4F54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s-ES" sz="1400" b="1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Audio y video: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Permitir micrófonos y cámaras según convenga.</a:t>
            </a:r>
            <a:endParaRPr lang="es-ES" sz="1400" b="1" dirty="0">
              <a:solidFill>
                <a:srgbClr val="4B4F54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s-ES" sz="1400" b="1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Participación: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Permitir participación en chat, reacciones y </a:t>
            </a:r>
            <a:r>
              <a:rPr lang="es-ES" sz="1400" dirty="0" err="1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PyR</a:t>
            </a:r>
            <a:r>
              <a:rPr lang="es-ES" sz="1400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según convenga. 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ES" sz="1400" b="1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Grabación y transcripción.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Habilitar grabación según convenga.</a:t>
            </a:r>
          </a:p>
          <a:p>
            <a:pPr marL="1257300" lvl="2" indent="-342900">
              <a:buFont typeface="+mj-lt"/>
              <a:buAutoNum type="arabicPeriod"/>
            </a:pPr>
            <a:endParaRPr lang="es-ES" sz="1400" dirty="0">
              <a:solidFill>
                <a:srgbClr val="4B4F54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28EDAD6A-5E48-066A-46C7-76A6DFE206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3287" y="2439214"/>
            <a:ext cx="3293204" cy="2386741"/>
          </a:xfrm>
          <a:prstGeom prst="rect">
            <a:avLst/>
          </a:prstGeom>
        </p:spPr>
      </p:pic>
      <p:sp>
        <p:nvSpPr>
          <p:cNvPr id="21" name="Rectángulo 20">
            <a:extLst>
              <a:ext uri="{FF2B5EF4-FFF2-40B4-BE49-F238E27FC236}">
                <a16:creationId xmlns:a16="http://schemas.microsoft.com/office/drawing/2014/main" id="{C3CFA646-BCED-EDCB-58E2-ECEB87EFB078}"/>
              </a:ext>
            </a:extLst>
          </p:cNvPr>
          <p:cNvSpPr/>
          <p:nvPr/>
        </p:nvSpPr>
        <p:spPr>
          <a:xfrm>
            <a:off x="9271198" y="2848127"/>
            <a:ext cx="2186234" cy="452857"/>
          </a:xfrm>
          <a:prstGeom prst="rect">
            <a:avLst/>
          </a:prstGeom>
          <a:noFill/>
          <a:ln w="19050">
            <a:solidFill>
              <a:srgbClr val="003E4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79C433B1-A482-20CF-7967-F98DE1A1674F}"/>
              </a:ext>
            </a:extLst>
          </p:cNvPr>
          <p:cNvSpPr/>
          <p:nvPr/>
        </p:nvSpPr>
        <p:spPr>
          <a:xfrm>
            <a:off x="9223552" y="3557017"/>
            <a:ext cx="2297887" cy="768095"/>
          </a:xfrm>
          <a:prstGeom prst="rect">
            <a:avLst/>
          </a:prstGeom>
          <a:noFill/>
          <a:ln w="19050">
            <a:solidFill>
              <a:srgbClr val="003E4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6" name="Imagen 25">
            <a:extLst>
              <a:ext uri="{FF2B5EF4-FFF2-40B4-BE49-F238E27FC236}">
                <a16:creationId xmlns:a16="http://schemas.microsoft.com/office/drawing/2014/main" id="{A248C1F2-11E8-01F5-DC7D-C23A735D07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4182" y="4893165"/>
            <a:ext cx="3293204" cy="988516"/>
          </a:xfrm>
          <a:prstGeom prst="rect">
            <a:avLst/>
          </a:prstGeom>
        </p:spPr>
      </p:pic>
      <p:sp>
        <p:nvSpPr>
          <p:cNvPr id="27" name="Rectángulo 26">
            <a:extLst>
              <a:ext uri="{FF2B5EF4-FFF2-40B4-BE49-F238E27FC236}">
                <a16:creationId xmlns:a16="http://schemas.microsoft.com/office/drawing/2014/main" id="{3008F5CA-21F1-CD24-FD91-52E217BD7283}"/>
              </a:ext>
            </a:extLst>
          </p:cNvPr>
          <p:cNvSpPr/>
          <p:nvPr/>
        </p:nvSpPr>
        <p:spPr>
          <a:xfrm>
            <a:off x="5843112" y="5497633"/>
            <a:ext cx="2297887" cy="199079"/>
          </a:xfrm>
          <a:prstGeom prst="rect">
            <a:avLst/>
          </a:prstGeom>
          <a:noFill/>
          <a:ln w="19050">
            <a:solidFill>
              <a:srgbClr val="003E4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5351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826AEA-DA35-D054-7FCE-336AE8BE38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06F9BA-A90C-5837-121F-A8E39321E210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577167" y="250856"/>
            <a:ext cx="10768612" cy="482754"/>
          </a:xfrm>
        </p:spPr>
        <p:txBody>
          <a:bodyPr>
            <a:noAutofit/>
          </a:bodyPr>
          <a:lstStyle/>
          <a:p>
            <a:r>
              <a:rPr lang="es-ES" sz="2300" b="1" dirty="0">
                <a:solidFill>
                  <a:srgbClr val="003D4C"/>
                </a:solidFill>
                <a:latin typeface="Montserrat" pitchFamily="2" charset="0"/>
              </a:rPr>
              <a:t>1. Crear eventos con link de registros en </a:t>
            </a:r>
            <a:r>
              <a:rPr lang="es-ES" sz="2300" b="1" dirty="0" err="1">
                <a:solidFill>
                  <a:srgbClr val="003D4C"/>
                </a:solidFill>
                <a:latin typeface="Montserrat" pitchFamily="2" charset="0"/>
              </a:rPr>
              <a:t>Teams</a:t>
            </a:r>
            <a:r>
              <a:rPr lang="es-ES" sz="2300" b="1" dirty="0">
                <a:solidFill>
                  <a:srgbClr val="003D4C"/>
                </a:solidFill>
                <a:latin typeface="Montserrat" pitchFamily="2" charset="0"/>
              </a:rPr>
              <a:t>.</a:t>
            </a:r>
            <a:endParaRPr lang="es-CO" sz="2300" b="1" dirty="0">
              <a:solidFill>
                <a:srgbClr val="003D4C"/>
              </a:solidFill>
              <a:latin typeface="Montserrat" pitchFamily="2" charset="0"/>
            </a:endParaRP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068B404-20C7-769B-DFA7-74CF2AEDB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2FDD-A19C-4D86-B2C0-4DADE438A25B}" type="slidenum">
              <a:rPr lang="es-CO" smtClean="0"/>
              <a:t>4</a:t>
            </a:fld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D3AF414-429B-AE19-094A-F9BBB4C27468}"/>
              </a:ext>
            </a:extLst>
          </p:cNvPr>
          <p:cNvSpPr txBox="1"/>
          <p:nvPr/>
        </p:nvSpPr>
        <p:spPr>
          <a:xfrm rot="16200000">
            <a:off x="-2442412" y="2663184"/>
            <a:ext cx="532998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300" b="1" dirty="0">
                <a:solidFill>
                  <a:srgbClr val="DBE2E9"/>
                </a:solidFill>
                <a:latin typeface="Montserrat" pitchFamily="2" charset="0"/>
              </a:rPr>
              <a:t>1. Crear eventos con link de registros en </a:t>
            </a:r>
            <a:r>
              <a:rPr lang="es-ES" sz="1300" b="1" dirty="0" err="1">
                <a:solidFill>
                  <a:srgbClr val="DBE2E9"/>
                </a:solidFill>
                <a:latin typeface="Montserrat" pitchFamily="2" charset="0"/>
              </a:rPr>
              <a:t>Teams</a:t>
            </a:r>
            <a:r>
              <a:rPr lang="es-ES" sz="1300" b="1" dirty="0">
                <a:solidFill>
                  <a:srgbClr val="DBE2E9"/>
                </a:solidFill>
                <a:latin typeface="Montserrat" pitchFamily="2" charset="0"/>
              </a:rPr>
              <a:t>.</a:t>
            </a:r>
            <a:endParaRPr lang="es-CO" sz="1300" b="1" dirty="0">
              <a:solidFill>
                <a:srgbClr val="DBE2E9"/>
              </a:solidFill>
              <a:latin typeface="Montserrat" pitchFamily="2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6F1D1F0-C5E1-1A82-1732-6B7772BE8D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4183" y="733610"/>
            <a:ext cx="5000104" cy="1638113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62B065D7-48E2-3AB7-DF3A-F2D242E56E02}"/>
              </a:ext>
            </a:extLst>
          </p:cNvPr>
          <p:cNvSpPr/>
          <p:nvPr/>
        </p:nvSpPr>
        <p:spPr>
          <a:xfrm>
            <a:off x="4924183" y="1994331"/>
            <a:ext cx="1274064" cy="307777"/>
          </a:xfrm>
          <a:prstGeom prst="rect">
            <a:avLst/>
          </a:prstGeom>
          <a:noFill/>
          <a:ln w="19050">
            <a:solidFill>
              <a:srgbClr val="003E4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B18B4855-DE66-86C6-7A58-6E5BAABC3C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4182" y="2439214"/>
            <a:ext cx="3293204" cy="2386460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FAD465C6-7D65-9287-125E-C1CCC71DA0ED}"/>
              </a:ext>
            </a:extLst>
          </p:cNvPr>
          <p:cNvSpPr/>
          <p:nvPr/>
        </p:nvSpPr>
        <p:spPr>
          <a:xfrm>
            <a:off x="6866935" y="3063057"/>
            <a:ext cx="1274064" cy="307777"/>
          </a:xfrm>
          <a:prstGeom prst="rect">
            <a:avLst/>
          </a:prstGeom>
          <a:noFill/>
          <a:ln w="19050">
            <a:solidFill>
              <a:srgbClr val="003E4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8B67B08-5272-E77C-5969-6AC4BFEC8737}"/>
              </a:ext>
            </a:extLst>
          </p:cNvPr>
          <p:cNvSpPr txBox="1"/>
          <p:nvPr/>
        </p:nvSpPr>
        <p:spPr>
          <a:xfrm>
            <a:off x="577166" y="1443789"/>
            <a:ext cx="41386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3. </a:t>
            </a:r>
            <a:r>
              <a:rPr lang="es-ES" sz="1400" dirty="0" err="1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Regitro</a:t>
            </a:r>
            <a:r>
              <a:rPr lang="es-ES" sz="1400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&gt; </a:t>
            </a:r>
            <a:r>
              <a:rPr lang="es-ES" sz="1400" dirty="0" err="1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Confirguración</a:t>
            </a:r>
            <a:r>
              <a:rPr lang="es-ES" sz="1400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: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ES" sz="1400" b="1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Seguridad: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Habilitar ingreso según </a:t>
            </a:r>
            <a:r>
              <a:rPr lang="es-ES" sz="1400">
                <a:solidFill>
                  <a:srgbClr val="4B4F5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convenga.</a:t>
            </a:r>
            <a:endParaRPr lang="es-ES" sz="1400" dirty="0">
              <a:solidFill>
                <a:srgbClr val="4B4F54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7CE0A691-1FA1-D67C-060F-657457B151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3287" y="2439214"/>
            <a:ext cx="3293204" cy="2386741"/>
          </a:xfrm>
          <a:prstGeom prst="rect">
            <a:avLst/>
          </a:prstGeom>
        </p:spPr>
      </p:pic>
      <p:sp>
        <p:nvSpPr>
          <p:cNvPr id="21" name="Rectángulo 20">
            <a:extLst>
              <a:ext uri="{FF2B5EF4-FFF2-40B4-BE49-F238E27FC236}">
                <a16:creationId xmlns:a16="http://schemas.microsoft.com/office/drawing/2014/main" id="{7B5F10EF-E69D-7AAF-BB34-B7576B56216E}"/>
              </a:ext>
            </a:extLst>
          </p:cNvPr>
          <p:cNvSpPr/>
          <p:nvPr/>
        </p:nvSpPr>
        <p:spPr>
          <a:xfrm>
            <a:off x="9271198" y="2848127"/>
            <a:ext cx="2186234" cy="452857"/>
          </a:xfrm>
          <a:prstGeom prst="rect">
            <a:avLst/>
          </a:prstGeom>
          <a:noFill/>
          <a:ln w="19050">
            <a:solidFill>
              <a:srgbClr val="003E4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6B332D38-C20D-B493-8B33-4D3B5B3BF2F7}"/>
              </a:ext>
            </a:extLst>
          </p:cNvPr>
          <p:cNvSpPr/>
          <p:nvPr/>
        </p:nvSpPr>
        <p:spPr>
          <a:xfrm>
            <a:off x="9223552" y="3557017"/>
            <a:ext cx="2297887" cy="768095"/>
          </a:xfrm>
          <a:prstGeom prst="rect">
            <a:avLst/>
          </a:prstGeom>
          <a:noFill/>
          <a:ln w="19050">
            <a:solidFill>
              <a:srgbClr val="003E4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6" name="Imagen 25">
            <a:extLst>
              <a:ext uri="{FF2B5EF4-FFF2-40B4-BE49-F238E27FC236}">
                <a16:creationId xmlns:a16="http://schemas.microsoft.com/office/drawing/2014/main" id="{8FB5590C-E478-9355-1D1B-FE06E1994B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4182" y="4893165"/>
            <a:ext cx="3293204" cy="988516"/>
          </a:xfrm>
          <a:prstGeom prst="rect">
            <a:avLst/>
          </a:prstGeom>
        </p:spPr>
      </p:pic>
      <p:sp>
        <p:nvSpPr>
          <p:cNvPr id="27" name="Rectángulo 26">
            <a:extLst>
              <a:ext uri="{FF2B5EF4-FFF2-40B4-BE49-F238E27FC236}">
                <a16:creationId xmlns:a16="http://schemas.microsoft.com/office/drawing/2014/main" id="{D22FD713-82AF-D9D6-285A-E73BBD8DF506}"/>
              </a:ext>
            </a:extLst>
          </p:cNvPr>
          <p:cNvSpPr/>
          <p:nvPr/>
        </p:nvSpPr>
        <p:spPr>
          <a:xfrm>
            <a:off x="5843112" y="5497633"/>
            <a:ext cx="2297887" cy="199079"/>
          </a:xfrm>
          <a:prstGeom prst="rect">
            <a:avLst/>
          </a:prstGeom>
          <a:noFill/>
          <a:ln w="19050">
            <a:solidFill>
              <a:srgbClr val="003E4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889267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273</Words>
  <Application>Microsoft Office PowerPoint</Application>
  <PresentationFormat>Panorámica</PresentationFormat>
  <Paragraphs>42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1" baseType="lpstr">
      <vt:lpstr>Aptos</vt:lpstr>
      <vt:lpstr>Aptos Display</vt:lpstr>
      <vt:lpstr>Arial</vt:lpstr>
      <vt:lpstr>Courier New</vt:lpstr>
      <vt:lpstr>Montserrat</vt:lpstr>
      <vt:lpstr>Roboto</vt:lpstr>
      <vt:lpstr>Tema de Office</vt:lpstr>
      <vt:lpstr>RECOMENDACIONES ORGANIZACIÓN DE EVENTOS/COMITÉS</vt:lpstr>
      <vt:lpstr>1. Crear eventos con link de registros en Teams.</vt:lpstr>
      <vt:lpstr>1. Crear eventos con link de registros en Teams.</vt:lpstr>
      <vt:lpstr>1. Crear eventos con link de registros en Teams.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Miguel Nieto Martínez</dc:creator>
  <cp:lastModifiedBy>Luis Miguel Nieto Martínez</cp:lastModifiedBy>
  <cp:revision>1</cp:revision>
  <dcterms:created xsi:type="dcterms:W3CDTF">2025-03-05T20:45:19Z</dcterms:created>
  <dcterms:modified xsi:type="dcterms:W3CDTF">2025-03-05T21:52:38Z</dcterms:modified>
</cp:coreProperties>
</file>